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0"/>
  </p:notesMasterIdLst>
  <p:handoutMasterIdLst>
    <p:handoutMasterId r:id="rId21"/>
  </p:handoutMasterIdLst>
  <p:sldIdLst>
    <p:sldId id="262" r:id="rId5"/>
    <p:sldId id="257" r:id="rId6"/>
    <p:sldId id="284" r:id="rId7"/>
    <p:sldId id="259" r:id="rId8"/>
    <p:sldId id="287" r:id="rId9"/>
    <p:sldId id="288" r:id="rId10"/>
    <p:sldId id="268" r:id="rId11"/>
    <p:sldId id="277" r:id="rId12"/>
    <p:sldId id="276" r:id="rId13"/>
    <p:sldId id="282" r:id="rId14"/>
    <p:sldId id="285" r:id="rId15"/>
    <p:sldId id="280" r:id="rId16"/>
    <p:sldId id="281" r:id="rId17"/>
    <p:sldId id="273" r:id="rId18"/>
    <p:sldId id="271" r:id="rId19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1478956@yahoo.com.tw" initials="i" lastIdx="3" clrIdx="0">
    <p:extLst>
      <p:ext uri="{19B8F6BF-5375-455C-9EA6-DF929625EA0E}">
        <p15:presenceInfo xmlns:p15="http://schemas.microsoft.com/office/powerpoint/2012/main" userId="0946eb3e29896c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7:43:41.861" idx="1">
    <p:pos x="10" y="10"/>
    <p:text>這是簡約風格轉換成鄉村方格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7:40:33.784" idx="2">
    <p:pos x="10" y="10"/>
    <p:text>訓練成果解析度較差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0T17:42:37.404" idx="3">
    <p:pos x="10" y="10"/>
    <p:text>經過參數調整後，訓練的成品解析度提升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TW" altLang="en-US" baseline="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一、</a:t>
          </a:r>
          <a:r>
            <a:rPr lang="en-US" altLang="zh-TW" baseline="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GAN</a:t>
          </a:r>
          <a:r>
            <a:rPr lang="zh-TW" altLang="en-US" baseline="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介紹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TW" altLang="en-US" baseline="0" noProof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zh-TW" altLang="en-US" baseline="0" noProof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TW" altLang="en-US" baseline="0" noProof="0" dirty="0">
              <a:latin typeface="Microsoft JhengHei UI"/>
              <a:ea typeface="Microsoft JhengHei UI"/>
            </a:rPr>
            <a:t>二、運作過程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TW" altLang="en-US" baseline="0" noProof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zh-TW" altLang="en-US" baseline="0" noProof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TW" altLang="en-US" baseline="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三、實作</a:t>
          </a: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zh-TW" altLang="en-US" baseline="0" noProof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TW" altLang="en-US" baseline="0" noProof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3"/>
      <dgm:spPr/>
    </dgm:pt>
    <dgm:pt modelId="{BB7E5F84-64F2-4718-BACC-301BBCDC9D3A}" type="pres">
      <dgm:prSet presAssocID="{AAC263CB-8256-4B03-92FE-1622698FB3E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3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3"/>
      <dgm:spPr/>
    </dgm:pt>
    <dgm:pt modelId="{8B8D9FA1-74BB-4EA5-B65F-49B870DCE4EB}" type="pres">
      <dgm:prSet presAssocID="{4E8D2E69-0173-4BD3-B96A-7A9C5DD12B4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3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2" presStyleCnt="3"/>
      <dgm:spPr/>
    </dgm:pt>
    <dgm:pt modelId="{D3271400-E9D7-4481-8E98-7952ACC542C2}" type="pres">
      <dgm:prSet presAssocID="{76D56F19-2708-49DB-8F92-D8AC45F23A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2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0616937D-6FCD-4AA3-A503-BCBE4DCE75B1}" type="presParOf" srcId="{62F8266B-222B-4ACF-8613-2C8D6376E5BD}" destId="{25E7A08B-6A02-49D1-8C9D-FCE9C92A1AC5}" srcOrd="4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432"/>
          <a:ext cx="3084892" cy="10116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306030" y="228058"/>
          <a:ext cx="556419" cy="5564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1168480" y="432"/>
          <a:ext cx="1916411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baseline="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一、</a:t>
          </a:r>
          <a:r>
            <a:rPr lang="en-US" altLang="zh-TW" sz="2000" kern="1200" baseline="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GAN</a:t>
          </a:r>
          <a:r>
            <a:rPr lang="zh-TW" altLang="en-US" sz="2000" kern="1200" baseline="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介紹</a:t>
          </a:r>
        </a:p>
      </dsp:txBody>
      <dsp:txXfrm>
        <a:off x="1168480" y="432"/>
        <a:ext cx="1916411" cy="1011671"/>
      </dsp:txXfrm>
    </dsp:sp>
    <dsp:sp modelId="{B9A40EDB-694E-464C-8356-AEE8787842F2}">
      <dsp:nvSpPr>
        <dsp:cNvPr id="0" name=""/>
        <dsp:cNvSpPr/>
      </dsp:nvSpPr>
      <dsp:spPr>
        <a:xfrm>
          <a:off x="0" y="1265021"/>
          <a:ext cx="3084892" cy="1011671"/>
        </a:xfrm>
        <a:prstGeom prst="roundRect">
          <a:avLst>
            <a:gd name="adj" fmla="val 10000"/>
          </a:avLst>
        </a:prstGeom>
        <a:solidFill>
          <a:schemeClr val="accent5">
            <a:hueOff val="2130522"/>
            <a:satOff val="-14104"/>
            <a:lumOff val="-2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306030" y="1492647"/>
          <a:ext cx="556419" cy="5564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1168480" y="1265021"/>
          <a:ext cx="1916411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baseline="0" noProof="0" dirty="0">
              <a:latin typeface="Microsoft JhengHei UI"/>
              <a:ea typeface="Microsoft JhengHei UI"/>
            </a:rPr>
            <a:t>二、運作過程</a:t>
          </a:r>
        </a:p>
      </dsp:txBody>
      <dsp:txXfrm>
        <a:off x="1168480" y="1265021"/>
        <a:ext cx="1916411" cy="1011671"/>
      </dsp:txXfrm>
    </dsp:sp>
    <dsp:sp modelId="{984F7435-4B4C-47D4-B03E-CC8917BDBDBB}">
      <dsp:nvSpPr>
        <dsp:cNvPr id="0" name=""/>
        <dsp:cNvSpPr/>
      </dsp:nvSpPr>
      <dsp:spPr>
        <a:xfrm>
          <a:off x="0" y="2529610"/>
          <a:ext cx="3084892" cy="1011671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306030" y="2757236"/>
          <a:ext cx="556419" cy="5564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1168480" y="2529610"/>
          <a:ext cx="1916411" cy="1011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9" tIns="107069" rIns="107069" bIns="107069" numCol="1" spcCol="1270" rtlCol="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baseline="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三、實作</a:t>
          </a:r>
        </a:p>
      </dsp:txBody>
      <dsp:txXfrm>
        <a:off x="1168480" y="2529610"/>
        <a:ext cx="1916411" cy="1011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圖示垂直實心清單"/>
  <dgm:desc val="用來顯示一系列，由上到下層級 1 或層級 1 跟層級 2 按圖形分組文字的視覺效果。適合用於圖示或較長描述的小圖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706C13F-6C77-4B07-AF00-3225B8FD2D57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2021/12/19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C651444-FEC1-4237-A00A-67E261F6E013}" type="datetime1">
              <a:rPr lang="zh-TW" altLang="en-US" noProof="1" smtClean="0"/>
              <a:t>2021/12/19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1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1"/>
              <a:t>按一下以編輯母片文字樣式</a:t>
            </a:r>
          </a:p>
          <a:p>
            <a:pPr lvl="1" rtl="0"/>
            <a:r>
              <a:rPr lang="zh-TW" altLang="en-US" noProof="1"/>
              <a:t>第二層</a:t>
            </a:r>
          </a:p>
          <a:p>
            <a:pPr lvl="2" rtl="0"/>
            <a:r>
              <a:rPr lang="zh-TW" altLang="en-US" noProof="1"/>
              <a:t>第三層</a:t>
            </a:r>
          </a:p>
          <a:p>
            <a:pPr lvl="3" rtl="0"/>
            <a:r>
              <a:rPr lang="zh-TW" altLang="en-US" noProof="1"/>
              <a:t>第四層</a:t>
            </a:r>
          </a:p>
          <a:p>
            <a:pPr lvl="4" rtl="0"/>
            <a:r>
              <a:rPr lang="zh-TW" altLang="en-US" noProof="1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9BB1A04-13E8-48CD-97F9-AC2568E1A8D4}" type="slidenum">
              <a:rPr lang="en-US" altLang="zh-TW" noProof="1" smtClean="0"/>
              <a:pPr/>
              <a:t>‹#›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US" altLang="zh-TW" noProof="1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BF5D7-8CC0-41FF-86D9-E997DF1D15C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81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群組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 baseline="0">
                <a:latin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  <a:latin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56818402-30D8-47C5-A8F4-3A247C909EF0}" type="datetime1">
              <a:rPr lang="zh-TW" altLang="en-US" smtClean="0"/>
              <a:t>2021/12/19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>
            <a:lvl1pPr>
              <a:defRPr baseline="0">
                <a:latin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012823-939F-4100-9F28-252FF365C443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4E173E-6E81-42A5-AAF5-EAE559B98705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2" name="文字版面配置區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321352-D049-4FA8-94B1-AF51C4D997B3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  <p:sp>
        <p:nvSpPr>
          <p:cNvPr id="60" name="文字方塊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064C92-A64E-4670-BC43-34A054BD8760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版面配置區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版面配置區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版面配置區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0C2503-6BA2-417E-B22F-B1E00DF3076C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版面配置區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1" name="文字版面配置區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版面配置區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4" name="文字版面配置區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版面配置區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TW" altLang="en-US" noProof="0"/>
              <a:t>按一下圖示以新增圖片</a:t>
            </a:r>
          </a:p>
        </p:txBody>
      </p:sp>
      <p:sp>
        <p:nvSpPr>
          <p:cNvPr id="27" name="文字版面配置區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C3FFB9-9427-4E42-9033-21D1EAEB5DF8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FF9B43-7E4B-4FEA-B630-CDDE4E807366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62ED8-C7C0-43EA-9B6B-E8E69EB9F918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FCEF67-F787-443D-B88B-DED5412DF329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7CFCAD-E206-4FE8-AEDA-98D7E3C6CDAD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EC705D-7BC4-420A-858A-F560DE2F1553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8EBB62-8610-4D47-B4F8-5491D9AA6B4F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28A6CF-E8EB-4D04-B4A2-D48ECC437767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E83266-D2D3-48D1-A088-91905F8094B0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B6766B-4785-4892-8237-9D950D2773AB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1453C8-5B67-4034-8EEC-828A1BB5FC63}" type="datetime1">
              <a:rPr lang="zh-TW" altLang="en-US" noProof="0" smtClean="0"/>
              <a:t>2021/12/19</a:t>
            </a:fld>
            <a:endParaRPr lang="zh-TW" altLang="en-US" noProof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群組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群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群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TW" altLang="en-US" noProof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405D242-BAE2-4034-ADF7-14F5D7355BE1}" type="datetime1">
              <a:rPr lang="zh-TW" altLang="en-US" smtClean="0"/>
              <a:t>2021/12/19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smtClean="0"/>
              <a:pPr/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FA1F6-7661-4747-BC7D-61D352343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7134"/>
            <a:ext cx="9144000" cy="1355486"/>
          </a:xfrm>
        </p:spPr>
        <p:txBody>
          <a:bodyPr/>
          <a:lstStyle/>
          <a:p>
            <a:pPr algn="ctr"/>
            <a:r>
              <a:rPr lang="zh-TW" altLang="en-US" dirty="0"/>
              <a:t>室內設計風格工具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2D2F333-6500-41ED-88AB-A482591C0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37534"/>
            <a:ext cx="9144000" cy="2748658"/>
          </a:xfrm>
        </p:spPr>
        <p:txBody>
          <a:bodyPr>
            <a:normAutofit lnSpcReduction="10000"/>
          </a:bodyPr>
          <a:lstStyle/>
          <a:p>
            <a:pPr algn="ctr"/>
            <a:endParaRPr lang="en-US" altLang="zh-TW" b="0" i="0" dirty="0">
              <a:solidFill>
                <a:schemeClr val="tx1"/>
              </a:solidFill>
              <a:effectLst/>
              <a:latin typeface="Whitney"/>
            </a:endParaRPr>
          </a:p>
          <a:p>
            <a:pPr algn="ctr"/>
            <a:r>
              <a:rPr lang="zh-TW" altLang="en-US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指導教授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ctr"/>
            <a:r>
              <a:rPr lang="zh-TW" altLang="en-US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蔡英德教授</a:t>
            </a:r>
            <a:endParaRPr lang="en-US" altLang="zh-TW" b="0" i="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endParaRPr lang="en-US" altLang="zh-TW" b="0" i="0" dirty="0">
              <a:solidFill>
                <a:schemeClr val="tx1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學生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algn="ctr"/>
            <a:r>
              <a:rPr lang="zh-TW" altLang="en-US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賴聖賢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謝顓亦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洪嘉紘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王憲強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陳彥霖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劉彥琦 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6019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C04984-CF33-4C30-ACB2-0E5DD624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22" y="609600"/>
            <a:ext cx="9905955" cy="3429000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4400" kern="1200" dirty="0"/>
              <a:t>三、實作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71581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F16805-12A8-443F-A2E8-D9C7CC64A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08" y="1339661"/>
            <a:ext cx="9605594" cy="520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00237E5-74EA-4E2D-BC41-8B1546A702F6}"/>
              </a:ext>
            </a:extLst>
          </p:cNvPr>
          <p:cNvSpPr txBox="1"/>
          <p:nvPr/>
        </p:nvSpPr>
        <p:spPr>
          <a:xfrm>
            <a:off x="550416" y="479393"/>
            <a:ext cx="3675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網站頁面</a:t>
            </a:r>
          </a:p>
        </p:txBody>
      </p:sp>
    </p:spTree>
    <p:extLst>
      <p:ext uri="{BB962C8B-B14F-4D97-AF65-F5344CB8AC3E}">
        <p14:creationId xmlns:p14="http://schemas.microsoft.com/office/powerpoint/2010/main" val="1790562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B8A9048-E708-406D-B4E2-AF9A201A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32" y="799557"/>
            <a:ext cx="9803362" cy="5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5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4CF29C2-96F3-48B5-829E-5D2AE318D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8" y="755780"/>
            <a:ext cx="10320844" cy="557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97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18969356-FF15-498B-A393-3EDED2E8171A}"/>
              </a:ext>
            </a:extLst>
          </p:cNvPr>
          <p:cNvSpPr txBox="1"/>
          <p:nvPr/>
        </p:nvSpPr>
        <p:spPr>
          <a:xfrm>
            <a:off x="710060" y="1194319"/>
            <a:ext cx="366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/>
              <a:t>伺服器端資料夾</a:t>
            </a:r>
          </a:p>
        </p:txBody>
      </p:sp>
      <p:pic>
        <p:nvPicPr>
          <p:cNvPr id="4" name="圖片 5" descr="一張含有 文字, 監視器, 電視, 室內 的圖片&#10;&#10;自動產生的描述">
            <a:extLst>
              <a:ext uri="{FF2B5EF4-FFF2-40B4-BE49-F238E27FC236}">
                <a16:creationId xmlns:a16="http://schemas.microsoft.com/office/drawing/2014/main" id="{4A09303A-A2ED-499E-9E4E-FD318047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71" y="2516215"/>
            <a:ext cx="4086225" cy="3533775"/>
          </a:xfrm>
        </p:spPr>
      </p:pic>
      <p:pic>
        <p:nvPicPr>
          <p:cNvPr id="6" name="圖片 8" descr="一張含有 文字, 監視器, 室內, 螢幕 的圖片&#10;&#10;自動產生的描述">
            <a:extLst>
              <a:ext uri="{FF2B5EF4-FFF2-40B4-BE49-F238E27FC236}">
                <a16:creationId xmlns:a16="http://schemas.microsoft.com/office/drawing/2014/main" id="{083D3ACD-9D54-471B-99D4-F4AA10B0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883" y="2518039"/>
            <a:ext cx="5804337" cy="35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54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差異, 鵰, 猛禽, 飲料 的圖片&#10;&#10;自動產生的描述">
            <a:extLst>
              <a:ext uri="{FF2B5EF4-FFF2-40B4-BE49-F238E27FC236}">
                <a16:creationId xmlns:a16="http://schemas.microsoft.com/office/drawing/2014/main" id="{6AE244A7-BC02-4FEC-936D-47FC1D649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49" y="469087"/>
            <a:ext cx="7893101" cy="5919826"/>
          </a:xfrm>
        </p:spPr>
      </p:pic>
    </p:spTree>
    <p:extLst>
      <p:ext uri="{BB962C8B-B14F-4D97-AF65-F5344CB8AC3E}">
        <p14:creationId xmlns:p14="http://schemas.microsoft.com/office/powerpoint/2010/main" val="1273396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群組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矩形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noProof="1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pic>
          <p:nvPicPr>
            <p:cNvPr id="282" name="圖片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6="http://schemas.microsoft.com/office/drawing/2014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3200" noProof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目錄</a:t>
            </a:r>
          </a:p>
        </p:txBody>
      </p:sp>
      <p:pic>
        <p:nvPicPr>
          <p:cNvPr id="10" name="內容版面配置區 6" descr="電路板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群組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內容版面配置區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294553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4E45E-5754-4C17-86F3-AC3C21F9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95" y="239190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二、</a:t>
            </a:r>
            <a:r>
              <a:rPr lang="en-US" altLang="zh-TW" sz="4400" dirty="0"/>
              <a:t>GAN</a:t>
            </a:r>
            <a:r>
              <a:rPr lang="zh-TW" altLang="en-US" sz="4400" dirty="0"/>
              <a:t>介紹</a:t>
            </a:r>
          </a:p>
        </p:txBody>
      </p:sp>
    </p:spTree>
    <p:extLst>
      <p:ext uri="{BB962C8B-B14F-4D97-AF65-F5344CB8AC3E}">
        <p14:creationId xmlns:p14="http://schemas.microsoft.com/office/powerpoint/2010/main" val="80807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noProof="1">
                <a:latin typeface="Microsoft JhengHei UI"/>
                <a:ea typeface="Microsoft JhengHei UI"/>
              </a:rPr>
              <a:t>GAN</a:t>
            </a:r>
            <a:endParaRPr lang="zh-TW" altLang="en-US" noProof="1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圖片 12">
            <a:extLst>
              <a:ext uri="{FF2B5EF4-FFF2-40B4-BE49-F238E27FC236}">
                <a16:creationId xmlns:a16="http://schemas.microsoft.com/office/drawing/2014/main" id="{2CFD074D-C8F8-425B-8831-8865DD68C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20271" y="1881625"/>
            <a:ext cx="8424176" cy="4054093"/>
          </a:xfr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BD74F61-38D4-4475-9A73-5B0770CB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775" y="800438"/>
            <a:ext cx="5152713" cy="553696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7FEB4D0-4181-4F59-A419-304C0F3BBAF2}"/>
              </a:ext>
            </a:extLst>
          </p:cNvPr>
          <p:cNvSpPr txBox="1"/>
          <p:nvPr/>
        </p:nvSpPr>
        <p:spPr>
          <a:xfrm>
            <a:off x="664779" y="927538"/>
            <a:ext cx="28745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3600">
                <a:ea typeface="新細明體"/>
              </a:rPr>
              <a:t>cycleGAN</a:t>
            </a:r>
          </a:p>
        </p:txBody>
      </p:sp>
    </p:spTree>
    <p:extLst>
      <p:ext uri="{BB962C8B-B14F-4D97-AF65-F5344CB8AC3E}">
        <p14:creationId xmlns:p14="http://schemas.microsoft.com/office/powerpoint/2010/main" val="423238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94E45E-5754-4C17-86F3-AC3C21F95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95" y="239190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/>
              <a:t>二、運作過程</a:t>
            </a:r>
          </a:p>
        </p:txBody>
      </p:sp>
    </p:spTree>
    <p:extLst>
      <p:ext uri="{BB962C8B-B14F-4D97-AF65-F5344CB8AC3E}">
        <p14:creationId xmlns:p14="http://schemas.microsoft.com/office/powerpoint/2010/main" val="87457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室內, 差異 的圖片&#10;&#10;自動產生的描述">
            <a:extLst>
              <a:ext uri="{FF2B5EF4-FFF2-40B4-BE49-F238E27FC236}">
                <a16:creationId xmlns:a16="http://schemas.microsoft.com/office/drawing/2014/main" id="{2BA5CC51-287E-499C-9D8E-A2C20A9CA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56" y="909938"/>
            <a:ext cx="7169798" cy="5377347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DCDFAE55-48EA-4D44-9143-017C9C3897D4}"/>
              </a:ext>
            </a:extLst>
          </p:cNvPr>
          <p:cNvSpPr txBox="1"/>
          <p:nvPr/>
        </p:nvSpPr>
        <p:spPr>
          <a:xfrm>
            <a:off x="798044" y="16883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相似風格訓練結果</a:t>
            </a:r>
          </a:p>
        </p:txBody>
      </p:sp>
    </p:spTree>
    <p:extLst>
      <p:ext uri="{BB962C8B-B14F-4D97-AF65-F5344CB8AC3E}">
        <p14:creationId xmlns:p14="http://schemas.microsoft.com/office/powerpoint/2010/main" val="1215306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4">
            <a:extLst>
              <a:ext uri="{FF2B5EF4-FFF2-40B4-BE49-F238E27FC236}">
                <a16:creationId xmlns:a16="http://schemas.microsoft.com/office/drawing/2014/main" id="{D1A85ADB-9568-40F4-B1AE-BC9017CF4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51" y="718207"/>
            <a:ext cx="7940207" cy="5955155"/>
          </a:xfr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C9FA39E-218F-4B51-BBE1-F43E8A8A9DB9}"/>
              </a:ext>
            </a:extLst>
          </p:cNvPr>
          <p:cNvSpPr txBox="1"/>
          <p:nvPr/>
        </p:nvSpPr>
        <p:spPr>
          <a:xfrm>
            <a:off x="318654" y="2197894"/>
            <a:ext cx="610523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相反風格訓練結果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訓練成果解析度較差</a:t>
            </a:r>
          </a:p>
          <a:p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4998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DB8B9CD-B590-4F6A-89C6-9072C6CE2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7200" y="675803"/>
            <a:ext cx="7823845" cy="586533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E711F01-E1D6-49A1-81E9-3EF073E4E79B}"/>
              </a:ext>
            </a:extLst>
          </p:cNvPr>
          <p:cNvSpPr txBox="1"/>
          <p:nvPr/>
        </p:nvSpPr>
        <p:spPr>
          <a:xfrm>
            <a:off x="780472" y="1704217"/>
            <a:ext cx="61052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相反風格訓練結果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調整參數後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訓練成果解析度較高</a:t>
            </a:r>
            <a:endParaRPr lang="zh-TW" altLang="en-US" sz="1800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9571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電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85_TF22898775_Win32" id="{AA8B23D9-2E50-4B22-9A57-CF73CD611CC7}" vid="{973A3666-27A2-4BD4-A930-212801F4189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C875D7555DAC94DA7C0C5498CFA5F3D" ma:contentTypeVersion="6" ma:contentTypeDescription="建立新的文件。" ma:contentTypeScope="" ma:versionID="d15de219fe9c664ba03bfb3b310f2d78">
  <xsd:schema xmlns:xsd="http://www.w3.org/2001/XMLSchema" xmlns:xs="http://www.w3.org/2001/XMLSchema" xmlns:p="http://schemas.microsoft.com/office/2006/metadata/properties" xmlns:ns2="c663ac12-7c2c-4bed-ba33-b6d4744eb23f" xmlns:ns3="aea3641b-cbd2-4196-9034-48224ecbffa6" targetNamespace="http://schemas.microsoft.com/office/2006/metadata/properties" ma:root="true" ma:fieldsID="f9c959fedaa0431c8d37e956c226d9b7" ns2:_="" ns3:_="">
    <xsd:import namespace="c663ac12-7c2c-4bed-ba33-b6d4744eb23f"/>
    <xsd:import namespace="aea3641b-cbd2-4196-9034-48224ecbff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63ac12-7c2c-4bed-ba33-b6d4744eb2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a3641b-cbd2-4196-9034-48224ecbff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DFE24B-C03C-46D2-A5A2-4F54ECFD2B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63ac12-7c2c-4bed-ba33-b6d4744eb23f"/>
    <ds:schemaRef ds:uri="aea3641b-cbd2-4196-9034-48224ecbff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新式設計</Template>
  <TotalTime>0</TotalTime>
  <Words>86</Words>
  <Application>Microsoft Office PowerPoint</Application>
  <PresentationFormat>寬螢幕</PresentationFormat>
  <Paragraphs>27</Paragraphs>
  <Slides>15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Microsoft JhengHei UI</vt:lpstr>
      <vt:lpstr>Whitney</vt:lpstr>
      <vt:lpstr>微軟正黑體</vt:lpstr>
      <vt:lpstr>標楷體</vt:lpstr>
      <vt:lpstr>Arial</vt:lpstr>
      <vt:lpstr>Tw Cen MT</vt:lpstr>
      <vt:lpstr>電路</vt:lpstr>
      <vt:lpstr>室內設計風格工具</vt:lpstr>
      <vt:lpstr>目錄</vt:lpstr>
      <vt:lpstr>二、GAN介紹</vt:lpstr>
      <vt:lpstr>GAN</vt:lpstr>
      <vt:lpstr>PowerPoint 簡報</vt:lpstr>
      <vt:lpstr>二、運作過程</vt:lpstr>
      <vt:lpstr>PowerPoint 簡報</vt:lpstr>
      <vt:lpstr>PowerPoint 簡報</vt:lpstr>
      <vt:lpstr>PowerPoint 簡報</vt:lpstr>
      <vt:lpstr>三、實作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室內設計風格工具</dc:title>
  <dc:creator>i1478956@yahoo.com.tw</dc:creator>
  <cp:lastModifiedBy>i1478956@yahoo.com.tw</cp:lastModifiedBy>
  <cp:revision>2</cp:revision>
  <dcterms:created xsi:type="dcterms:W3CDTF">2021-10-20T17:50:04Z</dcterms:created>
  <dcterms:modified xsi:type="dcterms:W3CDTF">2021-12-19T07:44:06Z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0x0101005C875D7555DAC94DA7C0C5498CFA5F3D</vt:lpwstr>
  </property>
</Properties>
</file>